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3" r:id="rId10"/>
    <p:sldId id="275" r:id="rId11"/>
    <p:sldId id="264" r:id="rId12"/>
    <p:sldId id="276" r:id="rId13"/>
    <p:sldId id="266" r:id="rId14"/>
    <p:sldId id="267" r:id="rId15"/>
    <p:sldId id="27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7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0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7C88-829E-4526-9359-F40B1DE6D235}" type="datetimeFigureOut">
              <a:rPr lang="en-GB" smtClean="0"/>
              <a:t>09/02/2017 Thursday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012F-2675-4047-8358-9764DACA7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583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7C88-829E-4526-9359-F40B1DE6D235}" type="datetimeFigureOut">
              <a:rPr lang="en-GB" smtClean="0"/>
              <a:t>09/02/2017 Thursday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012F-2675-4047-8358-9764DACA7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76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7C88-829E-4526-9359-F40B1DE6D235}" type="datetimeFigureOut">
              <a:rPr lang="en-GB" smtClean="0"/>
              <a:t>09/02/2017 Thursday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012F-2675-4047-8358-9764DACA7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90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7C88-829E-4526-9359-F40B1DE6D235}" type="datetimeFigureOut">
              <a:rPr lang="en-GB" smtClean="0"/>
              <a:t>09/02/2017 Thursday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012F-2675-4047-8358-9764DACA7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12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7C88-829E-4526-9359-F40B1DE6D235}" type="datetimeFigureOut">
              <a:rPr lang="en-GB" smtClean="0"/>
              <a:t>09/02/2017 Thursday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012F-2675-4047-8358-9764DACA7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68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7C88-829E-4526-9359-F40B1DE6D235}" type="datetimeFigureOut">
              <a:rPr lang="en-GB" smtClean="0"/>
              <a:t>09/02/2017 Thursday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012F-2675-4047-8358-9764DACA7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60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7C88-829E-4526-9359-F40B1DE6D235}" type="datetimeFigureOut">
              <a:rPr lang="en-GB" smtClean="0"/>
              <a:t>09/02/2017 Thursday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012F-2675-4047-8358-9764DACA7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46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7C88-829E-4526-9359-F40B1DE6D235}" type="datetimeFigureOut">
              <a:rPr lang="en-GB" smtClean="0"/>
              <a:t>09/02/2017 Thursday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012F-2675-4047-8358-9764DACA7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77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7C88-829E-4526-9359-F40B1DE6D235}" type="datetimeFigureOut">
              <a:rPr lang="en-GB" smtClean="0"/>
              <a:t>09/02/2017 Thursday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012F-2675-4047-8358-9764DACA7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087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7C88-829E-4526-9359-F40B1DE6D235}" type="datetimeFigureOut">
              <a:rPr lang="en-GB" smtClean="0"/>
              <a:t>09/02/2017 Thursday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012F-2675-4047-8358-9764DACA7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357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7C88-829E-4526-9359-F40B1DE6D235}" type="datetimeFigureOut">
              <a:rPr lang="en-GB" smtClean="0"/>
              <a:t>09/02/2017 Thursday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012F-2675-4047-8358-9764DACA7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96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D7C88-829E-4526-9359-F40B1DE6D235}" type="datetimeFigureOut">
              <a:rPr lang="en-GB" smtClean="0"/>
              <a:t>09/02/2017 Thursday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7012F-2675-4047-8358-9764DACA7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4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" r="1238"/>
          <a:stretch/>
        </p:blipFill>
        <p:spPr>
          <a:xfrm>
            <a:off x="-507880" y="0"/>
            <a:ext cx="130603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426" y="544394"/>
            <a:ext cx="10041147" cy="73231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Introduction to John’s Gospel</a:t>
            </a: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425" y="1276709"/>
            <a:ext cx="10041148" cy="1504591"/>
          </a:xfrm>
        </p:spPr>
        <p:txBody>
          <a:bodyPr>
            <a:noAutofit/>
          </a:bodyPr>
          <a:lstStyle/>
          <a:p>
            <a:r>
              <a:rPr lang="en-GB" sz="3200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</a:effectLst>
                <a:latin typeface="Berlin Sans FB" panose="020E0602020502020306" pitchFamily="34" charset="0"/>
              </a:rPr>
              <a:t>“These [things] are written that you may believe that Jesus is the Messiah, the Son of God, and that by believing you may have life in his name.”</a:t>
            </a:r>
          </a:p>
        </p:txBody>
      </p:sp>
    </p:spTree>
    <p:extLst>
      <p:ext uri="{BB962C8B-B14F-4D97-AF65-F5344CB8AC3E}">
        <p14:creationId xmlns:p14="http://schemas.microsoft.com/office/powerpoint/2010/main" val="2245763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" r="1238"/>
          <a:stretch/>
        </p:blipFill>
        <p:spPr>
          <a:xfrm>
            <a:off x="-507880" y="0"/>
            <a:ext cx="130603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426" y="544394"/>
            <a:ext cx="10041147" cy="732316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Introduction to John’s Gospel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037" y="1276710"/>
            <a:ext cx="107775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Purpose!</a:t>
            </a:r>
          </a:p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Secretive?</a:t>
            </a:r>
          </a:p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Structured</a:t>
            </a:r>
          </a:p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Selective</a:t>
            </a:r>
          </a:p>
          <a:p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Symbolic</a:t>
            </a:r>
          </a:p>
        </p:txBody>
      </p:sp>
    </p:spTree>
    <p:extLst>
      <p:ext uri="{BB962C8B-B14F-4D97-AF65-F5344CB8AC3E}">
        <p14:creationId xmlns:p14="http://schemas.microsoft.com/office/powerpoint/2010/main" val="2321031703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" r="1238"/>
          <a:stretch/>
        </p:blipFill>
        <p:spPr>
          <a:xfrm>
            <a:off x="-507880" y="0"/>
            <a:ext cx="130603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426" y="544394"/>
            <a:ext cx="10041147" cy="732316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Introduction to John’s Gospel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037" y="1276710"/>
            <a:ext cx="107775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Purpose!</a:t>
            </a:r>
          </a:p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Secretive?</a:t>
            </a:r>
          </a:p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Structured</a:t>
            </a:r>
          </a:p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Selective</a:t>
            </a:r>
          </a:p>
          <a:p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Symbolic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53623" y="4286249"/>
            <a:ext cx="836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467642"/>
                </a:solidFill>
                <a:effectLst>
                  <a:glow rad="635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286042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" r="1238"/>
          <a:stretch/>
        </p:blipFill>
        <p:spPr>
          <a:xfrm>
            <a:off x="-507880" y="0"/>
            <a:ext cx="130603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426" y="544394"/>
            <a:ext cx="10041147" cy="732316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Introduction to John’s Gospel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037" y="1276710"/>
            <a:ext cx="107775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Purpose!</a:t>
            </a:r>
          </a:p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Secretive?</a:t>
            </a:r>
          </a:p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Structured</a:t>
            </a:r>
          </a:p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Selective</a:t>
            </a:r>
          </a:p>
          <a:p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Symbolic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53623" y="4286249"/>
            <a:ext cx="8362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467642"/>
                </a:solidFill>
                <a:effectLst>
                  <a:glow rad="635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Language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467642"/>
                </a:solidFill>
                <a:effectLst>
                  <a:glow rad="635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Comparisons</a:t>
            </a:r>
          </a:p>
        </p:txBody>
      </p:sp>
    </p:spTree>
    <p:extLst>
      <p:ext uri="{BB962C8B-B14F-4D97-AF65-F5344CB8AC3E}">
        <p14:creationId xmlns:p14="http://schemas.microsoft.com/office/powerpoint/2010/main" val="1014143121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" r="1238"/>
          <a:stretch/>
        </p:blipFill>
        <p:spPr>
          <a:xfrm>
            <a:off x="-507880" y="0"/>
            <a:ext cx="130603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426" y="544394"/>
            <a:ext cx="10041147" cy="732316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Introduction to John’s Gospel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037" y="1276710"/>
            <a:ext cx="107775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Purpose!</a:t>
            </a:r>
          </a:p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Secretive?</a:t>
            </a:r>
          </a:p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Structured</a:t>
            </a:r>
          </a:p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Selective</a:t>
            </a:r>
          </a:p>
          <a:p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Symbolic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53623" y="4286249"/>
            <a:ext cx="8362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467642"/>
                </a:solidFill>
                <a:effectLst>
                  <a:glow rad="635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Language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467642"/>
                </a:solidFill>
                <a:effectLst>
                  <a:glow rad="635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Comparisons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467642"/>
                </a:solidFill>
                <a:effectLst>
                  <a:glow rad="635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Signs</a:t>
            </a:r>
          </a:p>
        </p:txBody>
      </p:sp>
    </p:spTree>
    <p:extLst>
      <p:ext uri="{BB962C8B-B14F-4D97-AF65-F5344CB8AC3E}">
        <p14:creationId xmlns:p14="http://schemas.microsoft.com/office/powerpoint/2010/main" val="4159493442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" r="1238"/>
          <a:stretch/>
        </p:blipFill>
        <p:spPr>
          <a:xfrm>
            <a:off x="-507880" y="0"/>
            <a:ext cx="130603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426" y="544394"/>
            <a:ext cx="10041147" cy="732316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Introduction to John’s Gospel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037" y="1276710"/>
            <a:ext cx="107775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Purpose!</a:t>
            </a:r>
          </a:p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Secretive?</a:t>
            </a:r>
          </a:p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Structured</a:t>
            </a:r>
          </a:p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Selective</a:t>
            </a:r>
          </a:p>
          <a:p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Symbolic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53623" y="4286249"/>
            <a:ext cx="8362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467642"/>
                </a:solidFill>
                <a:effectLst>
                  <a:glow rad="635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Language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467642"/>
                </a:solidFill>
                <a:effectLst>
                  <a:glow rad="635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Comparisons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467642"/>
                </a:solidFill>
                <a:effectLst>
                  <a:glow rad="635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Signs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467642"/>
                </a:solidFill>
                <a:effectLst>
                  <a:glow rad="635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words – 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 am”</a:t>
            </a:r>
          </a:p>
        </p:txBody>
      </p:sp>
    </p:spTree>
    <p:extLst>
      <p:ext uri="{BB962C8B-B14F-4D97-AF65-F5344CB8AC3E}">
        <p14:creationId xmlns:p14="http://schemas.microsoft.com/office/powerpoint/2010/main" val="3966383427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" r="1238"/>
          <a:stretch/>
        </p:blipFill>
        <p:spPr>
          <a:xfrm>
            <a:off x="-507880" y="0"/>
            <a:ext cx="130603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426" y="544394"/>
            <a:ext cx="10041147" cy="732316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Introduction to John’s Gospel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037" y="1276710"/>
            <a:ext cx="107775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Purpose!</a:t>
            </a:r>
          </a:p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Secretive?</a:t>
            </a:r>
          </a:p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Structured</a:t>
            </a:r>
          </a:p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Selective</a:t>
            </a:r>
          </a:p>
          <a:p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Symbolic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53623" y="4286249"/>
            <a:ext cx="8362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467642"/>
                </a:solidFill>
                <a:effectLst>
                  <a:glow rad="635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Language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467642"/>
                </a:solidFill>
                <a:effectLst>
                  <a:glow rad="635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Comparisons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467642"/>
                </a:solidFill>
                <a:effectLst>
                  <a:glow rad="635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Signs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467642"/>
                </a:solidFill>
                <a:effectLst>
                  <a:glow rad="635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words – 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 am”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“life”</a:t>
            </a:r>
          </a:p>
        </p:txBody>
      </p:sp>
    </p:spTree>
    <p:extLst>
      <p:ext uri="{BB962C8B-B14F-4D97-AF65-F5344CB8AC3E}">
        <p14:creationId xmlns:p14="http://schemas.microsoft.com/office/powerpoint/2010/main" val="331130878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" r="1238"/>
          <a:stretch/>
        </p:blipFill>
        <p:spPr>
          <a:xfrm>
            <a:off x="-507880" y="0"/>
            <a:ext cx="130603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426" y="544394"/>
            <a:ext cx="10041147" cy="732316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Introduction to John’s Gospel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037" y="1276710"/>
            <a:ext cx="107775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Purpose!</a:t>
            </a:r>
          </a:p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Secretive?</a:t>
            </a:r>
          </a:p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Structured</a:t>
            </a:r>
          </a:p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Selective</a:t>
            </a:r>
          </a:p>
          <a:p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Symbolic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53623" y="4286249"/>
            <a:ext cx="8362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467642"/>
                </a:solidFill>
                <a:effectLst>
                  <a:glow rad="635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Language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467642"/>
                </a:solidFill>
                <a:effectLst>
                  <a:glow rad="635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Comparisons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467642"/>
                </a:solidFill>
                <a:effectLst>
                  <a:glow rad="635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Signs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467642"/>
                </a:solidFill>
                <a:effectLst>
                  <a:glow rad="635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words – 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 am”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“life”, “darkness/light”</a:t>
            </a:r>
          </a:p>
        </p:txBody>
      </p:sp>
    </p:spTree>
    <p:extLst>
      <p:ext uri="{BB962C8B-B14F-4D97-AF65-F5344CB8AC3E}">
        <p14:creationId xmlns:p14="http://schemas.microsoft.com/office/powerpoint/2010/main" val="3518239524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" r="1238"/>
          <a:stretch/>
        </p:blipFill>
        <p:spPr>
          <a:xfrm>
            <a:off x="-507880" y="0"/>
            <a:ext cx="130603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426" y="544394"/>
            <a:ext cx="10041147" cy="732316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Introduction to John’s Gospel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037" y="1276710"/>
            <a:ext cx="107775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Purpose!</a:t>
            </a:r>
          </a:p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Secretive?</a:t>
            </a:r>
          </a:p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Structured</a:t>
            </a:r>
          </a:p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Selective</a:t>
            </a:r>
          </a:p>
          <a:p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Symbolic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53623" y="4286249"/>
            <a:ext cx="9009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467642"/>
                </a:solidFill>
                <a:effectLst>
                  <a:glow rad="635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Language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467642"/>
                </a:solidFill>
                <a:effectLst>
                  <a:glow rad="635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Comparisons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467642"/>
                </a:solidFill>
                <a:effectLst>
                  <a:glow rad="635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Signs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467642"/>
                </a:solidFill>
                <a:effectLst>
                  <a:glow rad="635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words – 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 am”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“life”, “darkness/light”, “world”</a:t>
            </a:r>
          </a:p>
        </p:txBody>
      </p:sp>
    </p:spTree>
    <p:extLst>
      <p:ext uri="{BB962C8B-B14F-4D97-AF65-F5344CB8AC3E}">
        <p14:creationId xmlns:p14="http://schemas.microsoft.com/office/powerpoint/2010/main" val="241126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" r="1238"/>
          <a:stretch/>
        </p:blipFill>
        <p:spPr>
          <a:xfrm>
            <a:off x="-507880" y="0"/>
            <a:ext cx="130603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426" y="544394"/>
            <a:ext cx="10041147" cy="732316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Introduction to John’s Gospel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037" y="1276710"/>
            <a:ext cx="107775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Purpose!</a:t>
            </a:r>
          </a:p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Secretive?</a:t>
            </a:r>
          </a:p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Structured</a:t>
            </a:r>
          </a:p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Selective</a:t>
            </a:r>
          </a:p>
          <a:p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Symbolic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53623" y="4286249"/>
            <a:ext cx="9009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467642"/>
                </a:solidFill>
                <a:effectLst>
                  <a:glow rad="635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Language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467642"/>
                </a:solidFill>
                <a:effectLst>
                  <a:glow rad="635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Comparisons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467642"/>
                </a:solidFill>
                <a:effectLst>
                  <a:glow rad="635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Signs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467642"/>
                </a:solidFill>
                <a:effectLst>
                  <a:glow rad="635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words – 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 am”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“life”, “darkness/light”, “world”, “hour”</a:t>
            </a:r>
          </a:p>
        </p:txBody>
      </p:sp>
    </p:spTree>
    <p:extLst>
      <p:ext uri="{BB962C8B-B14F-4D97-AF65-F5344CB8AC3E}">
        <p14:creationId xmlns:p14="http://schemas.microsoft.com/office/powerpoint/2010/main" val="90257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" r="1238"/>
          <a:stretch/>
        </p:blipFill>
        <p:spPr>
          <a:xfrm>
            <a:off x="-507880" y="0"/>
            <a:ext cx="130603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426" y="544394"/>
            <a:ext cx="10041147" cy="732316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Introduction to John’s Gospel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037" y="1276710"/>
            <a:ext cx="107775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Purpose!</a:t>
            </a:r>
          </a:p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Secretive?</a:t>
            </a:r>
          </a:p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Structured</a:t>
            </a:r>
          </a:p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Selective</a:t>
            </a:r>
          </a:p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Symbolic</a:t>
            </a:r>
          </a:p>
          <a:p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Specific purpose!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04581" y="4666891"/>
            <a:ext cx="7142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you may 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believe…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rgbClr val="FFFF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766854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" r="1238"/>
          <a:stretch/>
        </p:blipFill>
        <p:spPr>
          <a:xfrm>
            <a:off x="-507880" y="0"/>
            <a:ext cx="130603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426" y="544394"/>
            <a:ext cx="10041147" cy="732316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Introduction to John’s Gospel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037" y="1276710"/>
            <a:ext cx="108299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Purpose!</a:t>
            </a:r>
          </a:p>
          <a:p>
            <a:pPr algn="just"/>
            <a:r>
              <a:rPr lang="en-GB" sz="32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GB" sz="3200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performed many other signs in the presence of his disciples, which are not recorded in this book. </a:t>
            </a:r>
            <a:r>
              <a:rPr lang="en-GB" sz="3200" b="1" i="1" baseline="30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GB" sz="3200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</a:t>
            </a:r>
            <a:r>
              <a:rPr lang="en-GB" sz="3200" i="1" u="sng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are written that you may believe</a:t>
            </a:r>
            <a:r>
              <a:rPr lang="en-GB" sz="3200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that Jesus is the Messiah, the Son of God, and that by believing you may have life in his name. </a:t>
            </a:r>
            <a:r>
              <a:rPr lang="en-GB" sz="3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20:30-31</a:t>
            </a:r>
            <a:endParaRPr lang="en-GB" sz="3200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rgbClr val="FFFF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913129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" r="1238"/>
          <a:stretch/>
        </p:blipFill>
        <p:spPr>
          <a:xfrm>
            <a:off x="-507880" y="0"/>
            <a:ext cx="130603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426" y="544394"/>
            <a:ext cx="10041147" cy="732316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Introduction to John’s Gospel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037" y="1276710"/>
            <a:ext cx="107775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Purpose!</a:t>
            </a:r>
          </a:p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Secretive?</a:t>
            </a:r>
          </a:p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Structured</a:t>
            </a:r>
          </a:p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Selective</a:t>
            </a:r>
          </a:p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Symbolic</a:t>
            </a:r>
          </a:p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Specific purpose!</a:t>
            </a:r>
          </a:p>
          <a:p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Reaction?</a:t>
            </a:r>
          </a:p>
        </p:txBody>
      </p:sp>
    </p:spTree>
    <p:extLst>
      <p:ext uri="{BB962C8B-B14F-4D97-AF65-F5344CB8AC3E}">
        <p14:creationId xmlns:p14="http://schemas.microsoft.com/office/powerpoint/2010/main" val="2619742510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" r="1238"/>
          <a:stretch/>
        </p:blipFill>
        <p:spPr>
          <a:xfrm>
            <a:off x="-507880" y="0"/>
            <a:ext cx="130603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426" y="544394"/>
            <a:ext cx="10041147" cy="732316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Introduction to John’s Gospel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037" y="1276710"/>
            <a:ext cx="10829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Purpose!</a:t>
            </a:r>
          </a:p>
          <a:p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Secretive?</a:t>
            </a:r>
            <a:r>
              <a:rPr lang="en-GB" sz="32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GB" sz="3200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rgbClr val="FFFF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" r="1238"/>
          <a:stretch/>
        </p:blipFill>
        <p:spPr>
          <a:xfrm>
            <a:off x="-507880" y="0"/>
            <a:ext cx="130603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426" y="544394"/>
            <a:ext cx="10041147" cy="732316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Introduction to John’s Gospel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037" y="1276710"/>
            <a:ext cx="10777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Purpose!</a:t>
            </a:r>
          </a:p>
          <a:p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Secretive?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4850" y="2533650"/>
            <a:ext cx="10753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25" indent="-542925">
              <a:buFont typeface="Wingdings" panose="05000000000000000000" pitchFamily="2" charset="2"/>
              <a:buChar char="Ø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Lazarus, Mark or Thomas?</a:t>
            </a:r>
          </a:p>
        </p:txBody>
      </p:sp>
    </p:spTree>
    <p:extLst>
      <p:ext uri="{BB962C8B-B14F-4D97-AF65-F5344CB8AC3E}">
        <p14:creationId xmlns:p14="http://schemas.microsoft.com/office/powerpoint/2010/main" val="2265739724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" r="1238"/>
          <a:stretch/>
        </p:blipFill>
        <p:spPr>
          <a:xfrm>
            <a:off x="-507880" y="0"/>
            <a:ext cx="130603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426" y="544394"/>
            <a:ext cx="10041147" cy="732316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Introduction to John’s Gospel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037" y="1276710"/>
            <a:ext cx="10777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Purpose!</a:t>
            </a:r>
          </a:p>
          <a:p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Secretive?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4850" y="2533650"/>
            <a:ext cx="10753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25" indent="-542925">
              <a:buFont typeface="Wingdings" panose="05000000000000000000" pitchFamily="2" charset="2"/>
              <a:buChar char="Ø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Lazarus, Mark or Thomas?</a:t>
            </a:r>
          </a:p>
          <a:p>
            <a:pPr marL="2333625" indent="-542925">
              <a:buFont typeface="Wingdings" panose="05000000000000000000" pitchFamily="2" charset="2"/>
              <a:buChar char="Ø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</a:t>
            </a:r>
          </a:p>
        </p:txBody>
      </p:sp>
    </p:spTree>
    <p:extLst>
      <p:ext uri="{BB962C8B-B14F-4D97-AF65-F5344CB8AC3E}">
        <p14:creationId xmlns:p14="http://schemas.microsoft.com/office/powerpoint/2010/main" val="1332644379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" r="1238"/>
          <a:stretch/>
        </p:blipFill>
        <p:spPr>
          <a:xfrm>
            <a:off x="-507880" y="0"/>
            <a:ext cx="130603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426" y="544394"/>
            <a:ext cx="10041147" cy="732316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Introduction to John’s Gospel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037" y="1276710"/>
            <a:ext cx="10777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Purpose!</a:t>
            </a:r>
          </a:p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Secretive?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4850" y="2533650"/>
            <a:ext cx="107537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25" indent="-542925">
              <a:buFont typeface="Wingdings" panose="05000000000000000000" pitchFamily="2" charset="2"/>
              <a:buChar char="Ø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Lazarus, Mark or Thomas?</a:t>
            </a:r>
          </a:p>
          <a:p>
            <a:pPr marL="2333625" indent="-542925">
              <a:buFont typeface="Wingdings" panose="05000000000000000000" pitchFamily="2" charset="2"/>
              <a:buChar char="Ø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</a:t>
            </a:r>
          </a:p>
          <a:p>
            <a:pPr marL="1790700" indent="-1790700"/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the mystery?</a:t>
            </a:r>
          </a:p>
        </p:txBody>
      </p:sp>
    </p:spTree>
    <p:extLst>
      <p:ext uri="{BB962C8B-B14F-4D97-AF65-F5344CB8AC3E}">
        <p14:creationId xmlns:p14="http://schemas.microsoft.com/office/powerpoint/2010/main" val="135931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" r="1238"/>
          <a:stretch/>
        </p:blipFill>
        <p:spPr>
          <a:xfrm>
            <a:off x="-507880" y="0"/>
            <a:ext cx="130603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426" y="544394"/>
            <a:ext cx="10041147" cy="732316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Introduction to John’s Gospel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037" y="1276710"/>
            <a:ext cx="10777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Purpose!</a:t>
            </a:r>
          </a:p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Secretive?</a:t>
            </a:r>
          </a:p>
          <a:p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Structured</a:t>
            </a:r>
          </a:p>
        </p:txBody>
      </p:sp>
    </p:spTree>
    <p:extLst>
      <p:ext uri="{BB962C8B-B14F-4D97-AF65-F5344CB8AC3E}">
        <p14:creationId xmlns:p14="http://schemas.microsoft.com/office/powerpoint/2010/main" val="3114255681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" r="1238"/>
          <a:stretch/>
        </p:blipFill>
        <p:spPr>
          <a:xfrm>
            <a:off x="-507880" y="0"/>
            <a:ext cx="130603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426" y="544394"/>
            <a:ext cx="10041147" cy="732316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Introduction to John’s Gospel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037" y="1276710"/>
            <a:ext cx="10777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Purpose!</a:t>
            </a:r>
          </a:p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Secretive?</a:t>
            </a:r>
          </a:p>
          <a:p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Structured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311" y="2593246"/>
            <a:ext cx="482337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4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" r="1238"/>
          <a:stretch/>
        </p:blipFill>
        <p:spPr>
          <a:xfrm>
            <a:off x="-507880" y="0"/>
            <a:ext cx="130603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426" y="544394"/>
            <a:ext cx="10041147" cy="732316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Introduction to John’s Gospel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037" y="1276710"/>
            <a:ext cx="107775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Purpose!</a:t>
            </a:r>
          </a:p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Secretive?</a:t>
            </a:r>
          </a:p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Structured</a:t>
            </a:r>
          </a:p>
          <a:p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Selective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74189" y="3429000"/>
            <a:ext cx="8442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account of nativity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mention of baptism/temptations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list of disciples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casting out of demons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Lord’s Supper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agonising in Gethsemane</a:t>
            </a:r>
          </a:p>
        </p:txBody>
      </p:sp>
    </p:spTree>
    <p:extLst>
      <p:ext uri="{BB962C8B-B14F-4D97-AF65-F5344CB8AC3E}">
        <p14:creationId xmlns:p14="http://schemas.microsoft.com/office/powerpoint/2010/main" val="3783800066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357</Words>
  <Application>Microsoft Office PowerPoint</Application>
  <PresentationFormat>Widescreen</PresentationFormat>
  <Paragraphs>138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Berlin Sans FB</vt:lpstr>
      <vt:lpstr>Calibri</vt:lpstr>
      <vt:lpstr>Calibri Light</vt:lpstr>
      <vt:lpstr>Tahoma</vt:lpstr>
      <vt:lpstr>Wingdings</vt:lpstr>
      <vt:lpstr>Office Theme</vt:lpstr>
      <vt:lpstr>Introduction to John’s Gospel </vt:lpstr>
      <vt:lpstr>Introduction to John’s Gospel </vt:lpstr>
      <vt:lpstr>Introduction to John’s Gospel </vt:lpstr>
      <vt:lpstr>Introduction to John’s Gospel </vt:lpstr>
      <vt:lpstr>Introduction to John’s Gospel </vt:lpstr>
      <vt:lpstr>Introduction to John’s Gospel </vt:lpstr>
      <vt:lpstr>Introduction to John’s Gospel </vt:lpstr>
      <vt:lpstr>Introduction to John’s Gospel </vt:lpstr>
      <vt:lpstr>Introduction to John’s Gospel </vt:lpstr>
      <vt:lpstr>Introduction to John’s Gospel </vt:lpstr>
      <vt:lpstr>Introduction to John’s Gospel </vt:lpstr>
      <vt:lpstr>Introduction to John’s Gospel </vt:lpstr>
      <vt:lpstr>Introduction to John’s Gospel </vt:lpstr>
      <vt:lpstr>Introduction to John’s Gospel </vt:lpstr>
      <vt:lpstr>Introduction to John’s Gospel </vt:lpstr>
      <vt:lpstr>Introduction to John’s Gospel </vt:lpstr>
      <vt:lpstr>Introduction to John’s Gospel </vt:lpstr>
      <vt:lpstr>Introduction to John’s Gospel </vt:lpstr>
      <vt:lpstr>Introduction to John’s Gospel </vt:lpstr>
      <vt:lpstr>Introduction to John’s Gospel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John’s Gospel</dc:title>
  <dc:creator>IT Team</dc:creator>
  <cp:lastModifiedBy>IT Team</cp:lastModifiedBy>
  <cp:revision>15</cp:revision>
  <dcterms:created xsi:type="dcterms:W3CDTF">2017-01-27T14:50:36Z</dcterms:created>
  <dcterms:modified xsi:type="dcterms:W3CDTF">2017-02-09T08:35:57Z</dcterms:modified>
</cp:coreProperties>
</file>